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82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67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25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42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86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8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6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34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10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2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6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9D14-9625-459E-8D85-E245D9408724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D89C301-4838-44E4-9B8E-FC5A354A6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03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BE57EE3-4442-4D7F-A366-865B5F900162}"/>
              </a:ext>
            </a:extLst>
          </p:cNvPr>
          <p:cNvSpPr/>
          <p:nvPr/>
        </p:nvSpPr>
        <p:spPr>
          <a:xfrm>
            <a:off x="659757" y="912957"/>
            <a:ext cx="10718157" cy="53952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6C8A29-86B1-45C9-B3DD-1A57DBD47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4096"/>
            <a:ext cx="12192000" cy="1076827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青空マーケットのお知らせ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658237-3976-40AF-B15D-C92DD1803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8248" y="1991768"/>
            <a:ext cx="7073461" cy="751466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日時：</a:t>
            </a:r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日（月）</a:t>
            </a:r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時より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E3152F-58F8-4229-A8D6-CB4797ADCEFB}"/>
              </a:ext>
            </a:extLst>
          </p:cNvPr>
          <p:cNvSpPr txBox="1"/>
          <p:nvPr/>
        </p:nvSpPr>
        <p:spPr>
          <a:xfrm>
            <a:off x="3889094" y="3648916"/>
            <a:ext cx="5669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5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野菜や焼きたてパンなど多数出展します。</a:t>
            </a:r>
            <a:endParaRPr kumimoji="1" lang="en-US" altLang="ja-JP" sz="2400" b="1" dirty="0">
              <a:solidFill>
                <a:schemeClr val="accent5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accent5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ぜひ、遊びに来てください。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F28B58-4CF9-4518-A4EC-9DC4DA58086C}"/>
              </a:ext>
            </a:extLst>
          </p:cNvPr>
          <p:cNvSpPr txBox="1"/>
          <p:nvPr/>
        </p:nvSpPr>
        <p:spPr>
          <a:xfrm>
            <a:off x="4132152" y="4838221"/>
            <a:ext cx="3836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スーパー飛騨　　●●店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3C8430-4FBA-47AA-98D3-4131B5120580}"/>
              </a:ext>
            </a:extLst>
          </p:cNvPr>
          <p:cNvSpPr txBox="1"/>
          <p:nvPr/>
        </p:nvSpPr>
        <p:spPr>
          <a:xfrm>
            <a:off x="4051137" y="5440484"/>
            <a:ext cx="5669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電話：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0577-00-0000</a:t>
            </a:r>
            <a:endParaRPr kumimoji="1" lang="ja-JP" altLang="en-US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A81D6BD2-B037-42F6-804C-0225FFB932C6}"/>
              </a:ext>
            </a:extLst>
          </p:cNvPr>
          <p:cNvSpPr txBox="1">
            <a:spLocks/>
          </p:cNvSpPr>
          <p:nvPr/>
        </p:nvSpPr>
        <p:spPr>
          <a:xfrm>
            <a:off x="2570179" y="2711330"/>
            <a:ext cx="6820731" cy="1076827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場所：駅前駐車場（古川町本町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2-22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4ADF72-8438-4DF8-8B96-DBB139287868}"/>
              </a:ext>
            </a:extLst>
          </p:cNvPr>
          <p:cNvSpPr txBox="1"/>
          <p:nvPr/>
        </p:nvSpPr>
        <p:spPr>
          <a:xfrm>
            <a:off x="544007" y="324091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※</a:t>
            </a:r>
            <a:r>
              <a:rPr kumimoji="1" lang="ja-JP" altLang="en-US" b="1" dirty="0"/>
              <a:t>緑の枠内に収まるように作成してください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CA06EA6-BA91-40FE-83AB-44B7407CAA75}"/>
              </a:ext>
            </a:extLst>
          </p:cNvPr>
          <p:cNvSpPr txBox="1"/>
          <p:nvPr/>
        </p:nvSpPr>
        <p:spPr>
          <a:xfrm>
            <a:off x="6130725" y="335665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上下左右の余白は十分にお取りください。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831783687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70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Yu Gothic UI</vt:lpstr>
      <vt:lpstr>Arial</vt:lpstr>
      <vt:lpstr>Gill Sans MT</vt:lpstr>
      <vt:lpstr>ギャラリー</vt:lpstr>
      <vt:lpstr>青空マーケットのお知らせ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青空マーケットのお知らせ</dc:title>
  <dc:creator>hidashi-kouhou@outlook.jp</dc:creator>
  <cp:lastModifiedBy>hidashi-kouhou@outlook.jp</cp:lastModifiedBy>
  <cp:revision>4</cp:revision>
  <dcterms:created xsi:type="dcterms:W3CDTF">2021-06-21T01:36:11Z</dcterms:created>
  <dcterms:modified xsi:type="dcterms:W3CDTF">2021-06-21T02:06:52Z</dcterms:modified>
</cp:coreProperties>
</file>