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3138C007-07F1-4000-B2AE-7C8F9D717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295" y="2552082"/>
            <a:ext cx="2363430" cy="236343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DA3742A-9F44-4BC6-8650-9D9970C21F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878877"/>
            <a:ext cx="6656272" cy="1243669"/>
          </a:xfrm>
        </p:spPr>
        <p:txBody>
          <a:bodyPr/>
          <a:lstStyle/>
          <a:p>
            <a:r>
              <a:rPr kumimoji="1" lang="ja-JP" altLang="en-US" dirty="0"/>
              <a:t>産後ケアネット申請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D3C916D-CA78-4106-B180-E5BAB64E8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2602" y="3733797"/>
            <a:ext cx="6656272" cy="1096899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000" dirty="0"/>
              <a:t>産後ケア　訪問型・通所型・宿泊型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こちらの二次元コードから申請が可能です。</a:t>
            </a:r>
            <a:endParaRPr kumimoji="1" lang="en-US" altLang="ja-JP" sz="2000" dirty="0"/>
          </a:p>
          <a:p>
            <a:pPr algn="ctr"/>
            <a:r>
              <a:rPr lang="ja-JP" altLang="en-US" sz="2000" dirty="0"/>
              <a:t>申請後は保健センター担当者より電話があります。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37918397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31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Trebuchet MS</vt:lpstr>
      <vt:lpstr>Wingdings 3</vt:lpstr>
      <vt:lpstr>ファセット</vt:lpstr>
      <vt:lpstr>産後ケアネット申請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産後ケアネット申請</dc:title>
  <dc:creator>宇野 郁美</dc:creator>
  <cp:lastModifiedBy>宇野 郁美</cp:lastModifiedBy>
  <cp:revision>1</cp:revision>
  <dcterms:created xsi:type="dcterms:W3CDTF">2025-04-08T07:12:50Z</dcterms:created>
  <dcterms:modified xsi:type="dcterms:W3CDTF">2025-04-08T07:15:40Z</dcterms:modified>
</cp:coreProperties>
</file>